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9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6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1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2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6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5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7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2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9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DC6FDC8-FF09-41CA-A4C8-722C97A46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r="2822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2A47E-EE0C-3A42-B18F-F04E8A1EE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Climate Change and Wildfire 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17CF6-BED5-9941-8B23-E09A7E3B7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/>
              <a:t>Rozita J. Farahani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3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E75F2-6294-AA45-ABE6-B520D558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B1F42-21AD-D94F-A620-1D6853AEB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00263"/>
            <a:ext cx="10168128" cy="40719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Wildfires have consumed increasing areas of western US forests in recent years.</a:t>
            </a:r>
          </a:p>
          <a:p>
            <a:r>
              <a:rPr lang="en-US" dirty="0"/>
              <a:t>Fire fighting expenditures by federal agencies now exceed US$1 billion/year</a:t>
            </a:r>
          </a:p>
          <a:p>
            <a:r>
              <a:rPr lang="en-US" dirty="0"/>
              <a:t>Hundreds of homes are burned </a:t>
            </a:r>
          </a:p>
          <a:p>
            <a:pPr marL="0" indent="0">
              <a:buNone/>
            </a:pPr>
            <a:r>
              <a:rPr lang="en-US" dirty="0"/>
              <a:t>annually by wildfires, and damages </a:t>
            </a:r>
          </a:p>
          <a:p>
            <a:pPr marL="0" indent="0">
              <a:buNone/>
            </a:pPr>
            <a:r>
              <a:rPr lang="en-US" dirty="0"/>
              <a:t>to natural resources can be extreme </a:t>
            </a:r>
          </a:p>
          <a:p>
            <a:pPr marL="0" indent="0">
              <a:buNone/>
            </a:pPr>
            <a:r>
              <a:rPr lang="en-US" dirty="0"/>
              <a:t>and irreversible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Severe Wildfires Raise the Chance for Future Monstrous Blazes - Scientific  American">
            <a:extLst>
              <a:ext uri="{FF2B5EF4-FFF2-40B4-BE49-F238E27FC236}">
                <a16:creationId xmlns:a16="http://schemas.microsoft.com/office/drawing/2014/main" id="{50092991-B4E5-0A4C-8628-B8A6FC93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36" y="4136231"/>
            <a:ext cx="369316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6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CDBE-7DAF-C741-827B-74838851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project useful for?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CD8D3-76F9-5146-AD47-2FA94274B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Wildfire Risk analysis could be used for different organizations. For example: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Federal organizations preparing rescue planning and warning systems.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Insurance companies planning to spread their risks.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Tourism industry</a:t>
            </a:r>
          </a:p>
        </p:txBody>
      </p:sp>
    </p:spTree>
    <p:extLst>
      <p:ext uri="{BB962C8B-B14F-4D97-AF65-F5344CB8AC3E}">
        <p14:creationId xmlns:p14="http://schemas.microsoft.com/office/powerpoint/2010/main" val="214141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74B9-31DD-A143-A2E4-5AFB8E8B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Climate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1FA4-E2A6-394A-9B71-7915481D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and ocean temperature provided by Berkeley Earth</a:t>
            </a:r>
          </a:p>
          <a:p>
            <a:r>
              <a:rPr lang="en-US" dirty="0"/>
              <a:t>Monthly average/max/min temperature from 1743 to 2020. The data set covers the globe.</a:t>
            </a:r>
          </a:p>
        </p:txBody>
      </p:sp>
    </p:spTree>
    <p:extLst>
      <p:ext uri="{BB962C8B-B14F-4D97-AF65-F5344CB8AC3E}">
        <p14:creationId xmlns:p14="http://schemas.microsoft.com/office/powerpoint/2010/main" val="3288991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7EC8-4FA6-B443-93D4-D81EE502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E37A8-0E36-0B40-B4C4-021E8811B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35 years of fire history data provided by MTBS (1984-2019)</a:t>
            </a:r>
          </a:p>
          <a:p>
            <a:r>
              <a:rPr lang="en-US" dirty="0"/>
              <a:t>The data covers continental USA, Hawaii, Alaska, Puerto Rico</a:t>
            </a:r>
          </a:p>
          <a:p>
            <a:r>
              <a:rPr lang="en-US" dirty="0"/>
              <a:t>It includes  Location (Longitude, Latitude) , Ignition date, Area burned and Burn Severity</a:t>
            </a:r>
          </a:p>
          <a:p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0C79C09-D38B-B748-9240-E1D1B849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026" y="4457700"/>
            <a:ext cx="3455670" cy="2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48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4446-9DB9-8448-9CE9-A2962F06F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1C1-A80C-2141-915C-2A640CA9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252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43741"/>
      </a:dk2>
      <a:lt2>
        <a:srgbClr val="E2E5E8"/>
      </a:lt2>
      <a:accent1>
        <a:srgbClr val="E78229"/>
      </a:accent1>
      <a:accent2>
        <a:srgbClr val="B4A114"/>
      </a:accent2>
      <a:accent3>
        <a:srgbClr val="83AF1F"/>
      </a:accent3>
      <a:accent4>
        <a:srgbClr val="42B814"/>
      </a:accent4>
      <a:accent5>
        <a:srgbClr val="21BB36"/>
      </a:accent5>
      <a:accent6>
        <a:srgbClr val="14B96F"/>
      </a:accent6>
      <a:hlink>
        <a:srgbClr val="3F83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172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Calibri</vt:lpstr>
      <vt:lpstr>Wingdings</vt:lpstr>
      <vt:lpstr>AccentBoxVTI</vt:lpstr>
      <vt:lpstr>Climate Change and Wildfire Activity</vt:lpstr>
      <vt:lpstr>Motivation</vt:lpstr>
      <vt:lpstr>Who is the project useful for? </vt:lpstr>
      <vt:lpstr>Data - Climate</vt:lpstr>
      <vt:lpstr>Data - Fire</vt:lpstr>
      <vt:lpstr>Project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and Forest</dc:title>
  <dc:creator>Rozita Jalali Farahani</dc:creator>
  <cp:lastModifiedBy>Rozita Jalali Farahani</cp:lastModifiedBy>
  <cp:revision>7</cp:revision>
  <dcterms:created xsi:type="dcterms:W3CDTF">2021-05-04T16:24:13Z</dcterms:created>
  <dcterms:modified xsi:type="dcterms:W3CDTF">2021-05-04T22:39:27Z</dcterms:modified>
</cp:coreProperties>
</file>